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9" autoAdjust="0"/>
    <p:restoredTop sz="94660"/>
  </p:normalViewPr>
  <p:slideViewPr>
    <p:cSldViewPr snapToGrid="0">
      <p:cViewPr varScale="1">
        <p:scale>
          <a:sx n="88" d="100"/>
          <a:sy n="88" d="100"/>
        </p:scale>
        <p:origin x="885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11.02.2026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1647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11.02.2026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176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11.02.2026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431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11.02.2026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870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11.02.2026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2143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11.02.2026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8412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11.02.2026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641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11.02.2026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8775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11.02.2026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9755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11.02.2026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895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11.02.2026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501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DB3E3-35D1-4316-B51D-8906463298AD}" type="datetimeFigureOut">
              <a:rPr lang="de-DE" smtClean="0"/>
              <a:t>11.02.2026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085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64028" y="261257"/>
            <a:ext cx="758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/>
              <a:t>Lachs in Thai-Curry-Soße mit Zucchini</a:t>
            </a:r>
            <a:endParaRPr lang="de-DE" sz="2800" dirty="0"/>
          </a:p>
        </p:txBody>
      </p:sp>
      <p:sp>
        <p:nvSpPr>
          <p:cNvPr id="5" name="Textfeld 4"/>
          <p:cNvSpPr txBox="1"/>
          <p:nvPr/>
        </p:nvSpPr>
        <p:spPr>
          <a:xfrm>
            <a:off x="664028" y="789214"/>
            <a:ext cx="758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Goldenem Reis und eingelegten roten </a:t>
            </a:r>
            <a:r>
              <a:rPr lang="de-DE" sz="2000" dirty="0" err="1" smtClean="0"/>
              <a:t>Zwiebelb</a:t>
            </a:r>
            <a:endParaRPr lang="de-DE" sz="2000" dirty="0"/>
          </a:p>
        </p:txBody>
      </p:sp>
      <p:sp>
        <p:nvSpPr>
          <p:cNvPr id="6" name="Rechteck 5"/>
          <p:cNvSpPr/>
          <p:nvPr/>
        </p:nvSpPr>
        <p:spPr>
          <a:xfrm>
            <a:off x="756557" y="1240971"/>
            <a:ext cx="1613626" cy="50781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DE" sz="1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Zutaten 2 Personen</a:t>
            </a:r>
          </a:p>
          <a:p>
            <a:endParaRPr lang="de-DE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200g Lachsfilet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150g </a:t>
            </a:r>
            <a:r>
              <a:rPr lang="de-DE" sz="1000" dirty="0" err="1" smtClean="0"/>
              <a:t>Jasminreis</a:t>
            </a:r>
            <a:endParaRPr lang="de-DE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 Zucchini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  Knoblauchzehe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  Zwiebel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180ml Kokosmilch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25g rote Currypaste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2g Currygewürz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4g </a:t>
            </a:r>
            <a:r>
              <a:rPr lang="de-DE" sz="1000" dirty="0" err="1" smtClean="0"/>
              <a:t>Brühepulver</a:t>
            </a:r>
            <a:endParaRPr lang="de-DE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25g Frühlingszwiebeln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 rote Zwiebel</a:t>
            </a:r>
            <a:r>
              <a:rPr lang="de-DE" sz="1000" dirty="0" smtClean="0"/>
              <a:t/>
            </a:r>
            <a:br>
              <a:rPr lang="de-DE" sz="1000" dirty="0" smtClean="0"/>
            </a:br>
            <a:endParaRPr lang="de-DE" sz="1000" dirty="0" smtClean="0"/>
          </a:p>
          <a:p>
            <a:r>
              <a:rPr lang="de-DE" sz="1000" b="1" dirty="0" smtClean="0"/>
              <a:t>Was Du zu Hause haben solltest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300ml Wasser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1/4TL Weißweinessig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Salz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Pfeffer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Zucker</a:t>
            </a:r>
            <a:endParaRPr lang="de-DE" sz="1000" dirty="0"/>
          </a:p>
        </p:txBody>
      </p:sp>
      <p:sp>
        <p:nvSpPr>
          <p:cNvPr id="7" name="Textfeld 6"/>
          <p:cNvSpPr txBox="1"/>
          <p:nvPr/>
        </p:nvSpPr>
        <p:spPr>
          <a:xfrm>
            <a:off x="8071757" y="402125"/>
            <a:ext cx="1300842" cy="646331"/>
          </a:xfrm>
          <a:prstGeom prst="rect">
            <a:avLst/>
          </a:prstGeom>
          <a:solidFill>
            <a:srgbClr val="FFEB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dirty="0" smtClean="0"/>
              <a:t>25 – 35 Minuten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5907874" y="1243752"/>
            <a:ext cx="324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/>
              <a:t>Erhitze 300 </a:t>
            </a:r>
            <a:r>
              <a:rPr lang="de-DE" sz="1000" dirty="0" smtClean="0"/>
              <a:t>ml </a:t>
            </a:r>
            <a:r>
              <a:rPr lang="de-DE" sz="1000" dirty="0"/>
              <a:t>Wasser im Wasserkocher.</a:t>
            </a:r>
          </a:p>
          <a:p>
            <a:r>
              <a:rPr lang="de-DE" sz="1000" dirty="0"/>
              <a:t>In einen kleinen Topf mit Deckel 300 </a:t>
            </a:r>
            <a:r>
              <a:rPr lang="de-DE" sz="1000" dirty="0" smtClean="0"/>
              <a:t>ml </a:t>
            </a:r>
            <a:r>
              <a:rPr lang="de-DE" sz="1000" dirty="0"/>
              <a:t>heißes </a:t>
            </a:r>
            <a:r>
              <a:rPr lang="de-DE" sz="1000" dirty="0" smtClean="0"/>
              <a:t>Wasser </a:t>
            </a:r>
            <a:r>
              <a:rPr lang="de-DE" sz="1000" dirty="0"/>
              <a:t>füllen.</a:t>
            </a:r>
          </a:p>
          <a:p>
            <a:r>
              <a:rPr lang="de-DE" sz="1000" dirty="0"/>
              <a:t>Hälfte „</a:t>
            </a:r>
            <a:r>
              <a:rPr lang="de-DE" sz="1000" dirty="0" err="1"/>
              <a:t>Hello</a:t>
            </a:r>
            <a:r>
              <a:rPr lang="de-DE" sz="1000" dirty="0"/>
              <a:t> Curry“ und 0,25 TL </a:t>
            </a:r>
            <a:r>
              <a:rPr lang="de-DE" sz="1000" dirty="0" smtClean="0"/>
              <a:t>Salz </a:t>
            </a:r>
            <a:r>
              <a:rPr lang="de-DE" sz="1000" dirty="0"/>
              <a:t>dazugeben und aufkochen lassen.</a:t>
            </a:r>
          </a:p>
          <a:p>
            <a:r>
              <a:rPr lang="de-DE" sz="1000" dirty="0"/>
              <a:t>Reis zugeben und bei niedriger Hitze 10 Min. abgedeckt köcheln lassen.</a:t>
            </a:r>
          </a:p>
          <a:p>
            <a:r>
              <a:rPr lang="de-DE" sz="1000" dirty="0"/>
              <a:t>Vom Herd nehmen und abgedeckt 10 Min. ziehen lassen. </a:t>
            </a:r>
          </a:p>
        </p:txBody>
      </p:sp>
      <p:sp>
        <p:nvSpPr>
          <p:cNvPr id="11" name="Rechteck 10"/>
          <p:cNvSpPr/>
          <p:nvPr/>
        </p:nvSpPr>
        <p:spPr>
          <a:xfrm>
            <a:off x="2602230" y="3183321"/>
            <a:ext cx="3240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/>
              <a:t>Gelbe Zwiebel grob würfeln.</a:t>
            </a:r>
          </a:p>
          <a:p>
            <a:r>
              <a:rPr lang="de-DE" sz="1000" dirty="0"/>
              <a:t>Rote Zwiebel in feine Streifen schneiden.</a:t>
            </a:r>
          </a:p>
          <a:p>
            <a:r>
              <a:rPr lang="de-DE" sz="1000" dirty="0"/>
              <a:t>Frühlingszwiebel in feine Ringe schneiden.</a:t>
            </a:r>
          </a:p>
          <a:p>
            <a:r>
              <a:rPr lang="de-DE" sz="1000" dirty="0"/>
              <a:t>Knoblauch fein hacken.</a:t>
            </a:r>
          </a:p>
          <a:p>
            <a:r>
              <a:rPr lang="de-DE" sz="1000" dirty="0"/>
              <a:t>Zucchini längs halbieren und in 0,5 cm Halbmonde schneiden.</a:t>
            </a:r>
          </a:p>
          <a:p>
            <a:r>
              <a:rPr lang="de-DE" sz="1000" dirty="0"/>
              <a:t>In einem kleinen Topf 50 </a:t>
            </a:r>
            <a:r>
              <a:rPr lang="de-DE" sz="1000" dirty="0" smtClean="0"/>
              <a:t>ml Wasser, </a:t>
            </a:r>
            <a:r>
              <a:rPr lang="de-DE" sz="1000" dirty="0"/>
              <a:t>50 ml </a:t>
            </a:r>
            <a:r>
              <a:rPr lang="de-DE" sz="1000" dirty="0" smtClean="0"/>
              <a:t>Essig, Salz </a:t>
            </a:r>
            <a:r>
              <a:rPr lang="de-DE" sz="1000" dirty="0"/>
              <a:t>und </a:t>
            </a:r>
            <a:r>
              <a:rPr lang="de-DE" sz="1000" dirty="0" smtClean="0"/>
              <a:t>Zucker </a:t>
            </a:r>
            <a:r>
              <a:rPr lang="de-DE" sz="1000" dirty="0"/>
              <a:t>aufkochen.</a:t>
            </a:r>
          </a:p>
          <a:p>
            <a:r>
              <a:rPr lang="de-DE" sz="1000" dirty="0"/>
              <a:t>Zwiebelstreifen hinzugeben und 30 Sek. köcheln lassen. Von der Hitze nehmen und marinieren lassen.</a:t>
            </a:r>
          </a:p>
        </p:txBody>
      </p:sp>
      <p:sp>
        <p:nvSpPr>
          <p:cNvPr id="14" name="Rechteck 13"/>
          <p:cNvSpPr/>
          <p:nvPr/>
        </p:nvSpPr>
        <p:spPr>
          <a:xfrm>
            <a:off x="5907874" y="3183321"/>
            <a:ext cx="3240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/>
              <a:t>Lachsfilets rundum </a:t>
            </a:r>
            <a:r>
              <a:rPr lang="de-DE" sz="1000" dirty="0" smtClean="0"/>
              <a:t>salzen.</a:t>
            </a:r>
            <a:endParaRPr lang="de-DE" sz="1000" dirty="0"/>
          </a:p>
          <a:p>
            <a:r>
              <a:rPr lang="de-DE" sz="1000" dirty="0"/>
              <a:t>In einer großen Pfanne 1 </a:t>
            </a:r>
            <a:r>
              <a:rPr lang="de-DE" sz="1000" dirty="0" smtClean="0"/>
              <a:t>EL Öl </a:t>
            </a:r>
            <a:r>
              <a:rPr lang="de-DE" sz="1000" dirty="0"/>
              <a:t>erhitzen. Lachs darin auf der Hautseite 2 Min. anbraten, dann wenden und weitere 2 – 3 Min. braten, bis der Fisch innen nicht mehr glasig ist.</a:t>
            </a:r>
          </a:p>
          <a:p>
            <a:r>
              <a:rPr lang="de-DE" sz="1000" dirty="0"/>
              <a:t>Lachs herausnehmen und nach Belieben die Haut abziehen.</a:t>
            </a:r>
          </a:p>
          <a:p>
            <a:r>
              <a:rPr lang="de-DE" sz="1000" dirty="0"/>
              <a:t>   </a:t>
            </a:r>
          </a:p>
        </p:txBody>
      </p:sp>
      <p:sp>
        <p:nvSpPr>
          <p:cNvPr id="15" name="Rechteck 14"/>
          <p:cNvSpPr/>
          <p:nvPr/>
        </p:nvSpPr>
        <p:spPr>
          <a:xfrm>
            <a:off x="2657662" y="4995718"/>
            <a:ext cx="3240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/>
              <a:t>In derselben Pfanne erneut 1 EL </a:t>
            </a:r>
            <a:r>
              <a:rPr lang="de-DE" sz="1000" dirty="0" smtClean="0"/>
              <a:t>Öl </a:t>
            </a:r>
            <a:r>
              <a:rPr lang="de-DE" sz="1000" dirty="0"/>
              <a:t>erhitzen. Zwiebel, weißen Teil der Frühlingszwiebel und Zucchini darin 3 – 4 Min. anschwitzen.</a:t>
            </a:r>
          </a:p>
          <a:p>
            <a:r>
              <a:rPr lang="de-DE" sz="1000" dirty="0"/>
              <a:t>Knoblauch, rote Currypaste und restliches „</a:t>
            </a:r>
            <a:r>
              <a:rPr lang="de-DE" sz="1000" dirty="0" err="1"/>
              <a:t>Hello</a:t>
            </a:r>
            <a:r>
              <a:rPr lang="de-DE" sz="1000" dirty="0"/>
              <a:t> Curry“ darin 1 weitere Min. anbraten. </a:t>
            </a:r>
          </a:p>
          <a:p>
            <a:r>
              <a:rPr lang="de-DE" sz="1000" dirty="0"/>
              <a:t>Pfanneninhalt mit Kokosmilch, 100 </a:t>
            </a:r>
            <a:r>
              <a:rPr lang="de-DE" sz="1000" dirty="0" smtClean="0"/>
              <a:t>ml Wasser </a:t>
            </a:r>
            <a:r>
              <a:rPr lang="de-DE" sz="1000" dirty="0"/>
              <a:t>und </a:t>
            </a:r>
            <a:r>
              <a:rPr lang="de-DE" sz="1000" dirty="0" err="1"/>
              <a:t>Brühepulver</a:t>
            </a:r>
            <a:r>
              <a:rPr lang="de-DE" sz="1000" dirty="0"/>
              <a:t> ablöschen und 2 – 3 Min. köcheln lassen.</a:t>
            </a:r>
          </a:p>
        </p:txBody>
      </p:sp>
      <p:sp>
        <p:nvSpPr>
          <p:cNvPr id="18" name="Rechteck 17"/>
          <p:cNvSpPr/>
          <p:nvPr/>
        </p:nvSpPr>
        <p:spPr>
          <a:xfrm>
            <a:off x="5907874" y="4995718"/>
            <a:ext cx="3240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/>
              <a:t>Soße mit 0,25 </a:t>
            </a:r>
            <a:r>
              <a:rPr lang="de-DE" sz="1000"/>
              <a:t>TL </a:t>
            </a:r>
            <a:r>
              <a:rPr lang="de-DE" sz="1000" smtClean="0"/>
              <a:t>Essig, Salz, Pfeffer </a:t>
            </a:r>
            <a:r>
              <a:rPr lang="de-DE" sz="1000" dirty="0"/>
              <a:t>und eine </a:t>
            </a:r>
            <a:r>
              <a:rPr lang="de-DE" sz="1000"/>
              <a:t>Prise </a:t>
            </a:r>
            <a:r>
              <a:rPr lang="de-DE" sz="1000" smtClean="0"/>
              <a:t>Zucker </a:t>
            </a:r>
            <a:r>
              <a:rPr lang="de-DE" sz="1000" dirty="0"/>
              <a:t>abschmecken.</a:t>
            </a:r>
          </a:p>
          <a:p>
            <a:r>
              <a:rPr lang="de-DE" sz="1000" dirty="0"/>
              <a:t>Lachs zurück in die Pfanne geben und warm halten, bis der Reis gar ist.</a:t>
            </a:r>
          </a:p>
          <a:p>
            <a:r>
              <a:rPr lang="de-DE" sz="1000" dirty="0"/>
              <a:t>Reis und Thai-Curry auf tiefen Tellern verteilen. Lachs darauf anrichten und mit grünem Teil der Frühlingszwiebel und eingelegten roten Zwiebeln </a:t>
            </a:r>
            <a:r>
              <a:rPr lang="de-DE" sz="1000" dirty="0" smtClean="0"/>
              <a:t>garnieren</a:t>
            </a:r>
            <a:r>
              <a:rPr lang="de-DE" sz="1000" dirty="0" smtClean="0"/>
              <a:t>.</a:t>
            </a:r>
            <a:endParaRPr lang="de-DE" sz="1000" dirty="0"/>
          </a:p>
        </p:txBody>
      </p:sp>
      <p:sp>
        <p:nvSpPr>
          <p:cNvPr id="19" name="Textfeld 18"/>
          <p:cNvSpPr txBox="1"/>
          <p:nvPr/>
        </p:nvSpPr>
        <p:spPr>
          <a:xfrm>
            <a:off x="5736771" y="1199954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2418179" y="3150909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2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5736772" y="3183321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3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2500646" y="4948915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4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5736771" y="4948915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5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661" y="1256945"/>
            <a:ext cx="2358719" cy="176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91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318</Words>
  <Application>Microsoft Office PowerPoint</Application>
  <PresentationFormat>A4-Papier (210 x 297 mm)</PresentationFormat>
  <Paragraphs>49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teresa</dc:creator>
  <cp:lastModifiedBy>teresa</cp:lastModifiedBy>
  <cp:revision>7</cp:revision>
  <dcterms:created xsi:type="dcterms:W3CDTF">2026-02-11T10:16:41Z</dcterms:created>
  <dcterms:modified xsi:type="dcterms:W3CDTF">2026-02-11T12:51:41Z</dcterms:modified>
</cp:coreProperties>
</file>