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906000" cy="6858000" type="A4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B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9" autoAdjust="0"/>
    <p:restoredTop sz="94660"/>
  </p:normalViewPr>
  <p:slideViewPr>
    <p:cSldViewPr snapToGrid="0">
      <p:cViewPr varScale="1">
        <p:scale>
          <a:sx n="88" d="100"/>
          <a:sy n="88" d="100"/>
        </p:scale>
        <p:origin x="885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1647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1761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4312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7870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2143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412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413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775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9755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952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05011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DB3E3-35D1-4316-B51D-8906463298AD}" type="datetimeFigureOut">
              <a:rPr lang="de-DE" smtClean="0"/>
              <a:t>25.02.2026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9618F-5A75-4C9A-B937-280B69E6619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0085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664028" y="261257"/>
            <a:ext cx="7581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 smtClean="0"/>
              <a:t>One</a:t>
            </a:r>
            <a:r>
              <a:rPr lang="de-DE" sz="2800" dirty="0"/>
              <a:t>-</a:t>
            </a:r>
            <a:r>
              <a:rPr lang="de-DE" sz="2800" dirty="0" smtClean="0"/>
              <a:t>Pot </a:t>
            </a:r>
            <a:r>
              <a:rPr lang="de-DE" sz="2800" dirty="0" err="1" smtClean="0"/>
              <a:t>Mie</a:t>
            </a:r>
            <a:r>
              <a:rPr lang="de-DE" sz="2800" dirty="0" smtClean="0"/>
              <a:t> Nudeln</a:t>
            </a:r>
            <a:endParaRPr lang="de-DE" sz="2800" dirty="0"/>
          </a:p>
        </p:txBody>
      </p:sp>
      <p:sp>
        <p:nvSpPr>
          <p:cNvPr id="6" name="Rechteck 5"/>
          <p:cNvSpPr/>
          <p:nvPr/>
        </p:nvSpPr>
        <p:spPr>
          <a:xfrm>
            <a:off x="750941" y="1243752"/>
            <a:ext cx="1613626" cy="50781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de-DE" sz="1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Zutaten 2 Personen</a:t>
            </a:r>
          </a:p>
          <a:p>
            <a:endParaRPr lang="de-DE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400ml Kokosmilch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300ml Wasser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3 EL Sojasoße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2 EL Erdnussbutter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1 EL Currypulver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3 Nester </a:t>
            </a:r>
            <a:r>
              <a:rPr lang="de-DE" sz="1000" dirty="0" err="1" smtClean="0"/>
              <a:t>Mie</a:t>
            </a:r>
            <a:r>
              <a:rPr lang="de-DE" sz="1000" dirty="0" smtClean="0"/>
              <a:t> Nudeln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½  Brokkoli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sz="1000" dirty="0" smtClean="0"/>
              <a:t>3 Karotten</a:t>
            </a:r>
            <a:endParaRPr lang="de-DE" sz="1000" dirty="0" smtClean="0"/>
          </a:p>
        </p:txBody>
      </p:sp>
      <p:sp>
        <p:nvSpPr>
          <p:cNvPr id="10" name="Rechteck 9"/>
          <p:cNvSpPr/>
          <p:nvPr/>
        </p:nvSpPr>
        <p:spPr>
          <a:xfrm>
            <a:off x="2830286" y="1243752"/>
            <a:ext cx="63175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Karotten schälen </a:t>
            </a:r>
            <a:r>
              <a:rPr lang="de-DE" sz="1000" dirty="0" smtClean="0"/>
              <a:t>und schneiden.</a:t>
            </a:r>
          </a:p>
          <a:p>
            <a:r>
              <a:rPr lang="de-DE" sz="1000" dirty="0" smtClean="0"/>
              <a:t>Brokkoli schneiden.</a:t>
            </a:r>
            <a:endParaRPr lang="de-DE" sz="1000" dirty="0"/>
          </a:p>
        </p:txBody>
      </p:sp>
      <p:sp>
        <p:nvSpPr>
          <p:cNvPr id="11" name="Rechteck 10"/>
          <p:cNvSpPr/>
          <p:nvPr/>
        </p:nvSpPr>
        <p:spPr>
          <a:xfrm>
            <a:off x="2830286" y="1769938"/>
            <a:ext cx="60742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Kokosmilch, Wasser, Sojasoße, Erdnussbutter, Currypulver in eine hohe und große Pfanne geben. Unter rühren aufkochen.</a:t>
            </a:r>
            <a:endParaRPr lang="de-DE" sz="1000" dirty="0"/>
          </a:p>
        </p:txBody>
      </p:sp>
      <p:sp>
        <p:nvSpPr>
          <p:cNvPr id="14" name="Rechteck 13"/>
          <p:cNvSpPr/>
          <p:nvPr/>
        </p:nvSpPr>
        <p:spPr>
          <a:xfrm>
            <a:off x="2834978" y="2296124"/>
            <a:ext cx="60695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000" dirty="0" smtClean="0"/>
              <a:t>Nudeln und Gemüse in die Pfanne geben. Deckel drauf und ca. 15 Minuten auf kleiner Flamme gar ziehen lassen. Ab und zu umrühren.</a:t>
            </a:r>
            <a:endParaRPr lang="de-DE" sz="1000" dirty="0"/>
          </a:p>
        </p:txBody>
      </p:sp>
      <p:sp>
        <p:nvSpPr>
          <p:cNvPr id="19" name="Textfeld 18"/>
          <p:cNvSpPr txBox="1"/>
          <p:nvPr/>
        </p:nvSpPr>
        <p:spPr>
          <a:xfrm>
            <a:off x="2537922" y="1243752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2565351" y="1780019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2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2565351" y="2310093"/>
            <a:ext cx="239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bg1">
                    <a:lumMod val="75000"/>
                  </a:schemeClr>
                </a:solidFill>
              </a:rPr>
              <a:t>3</a:t>
            </a:r>
            <a:endParaRPr lang="de-DE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664028" y="789214"/>
            <a:ext cx="7581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Mit </a:t>
            </a:r>
            <a:r>
              <a:rPr lang="de-DE" sz="2000" dirty="0" smtClean="0"/>
              <a:t>Kokos, Curry, Karotte und Brokkoli</a:t>
            </a:r>
            <a:endParaRPr lang="de-DE" sz="2000" dirty="0"/>
          </a:p>
        </p:txBody>
      </p:sp>
    </p:spTree>
    <p:extLst>
      <p:ext uri="{BB962C8B-B14F-4D97-AF65-F5344CB8AC3E}">
        <p14:creationId xmlns:p14="http://schemas.microsoft.com/office/powerpoint/2010/main" val="235091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94</Words>
  <Application>Microsoft Office PowerPoint</Application>
  <PresentationFormat>A4-Papier (210 x 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teresa</dc:creator>
  <cp:lastModifiedBy>teresa</cp:lastModifiedBy>
  <cp:revision>11</cp:revision>
  <dcterms:created xsi:type="dcterms:W3CDTF">2026-02-11T10:16:41Z</dcterms:created>
  <dcterms:modified xsi:type="dcterms:W3CDTF">2026-02-25T10:16:11Z</dcterms:modified>
</cp:coreProperties>
</file>