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906000" cy="6858000" type="A4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BFF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9" autoAdjust="0"/>
    <p:restoredTop sz="94660"/>
  </p:normalViewPr>
  <p:slideViewPr>
    <p:cSldViewPr snapToGrid="0">
      <p:cViewPr varScale="1">
        <p:scale>
          <a:sx n="85" d="100"/>
          <a:sy n="85" d="100"/>
        </p:scale>
        <p:origin x="900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DB3E3-35D1-4316-B51D-8906463298AD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9618F-5A75-4C9A-B937-280B69E661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11647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DB3E3-35D1-4316-B51D-8906463298AD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9618F-5A75-4C9A-B937-280B69E661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1761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DB3E3-35D1-4316-B51D-8906463298AD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9618F-5A75-4C9A-B937-280B69E661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4312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DB3E3-35D1-4316-B51D-8906463298AD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9618F-5A75-4C9A-B937-280B69E661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7870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DB3E3-35D1-4316-B51D-8906463298AD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9618F-5A75-4C9A-B937-280B69E661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2143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DB3E3-35D1-4316-B51D-8906463298AD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9618F-5A75-4C9A-B937-280B69E661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58412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DB3E3-35D1-4316-B51D-8906463298AD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9618F-5A75-4C9A-B937-280B69E661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16413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DB3E3-35D1-4316-B51D-8906463298AD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9618F-5A75-4C9A-B937-280B69E661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68775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DB3E3-35D1-4316-B51D-8906463298AD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9618F-5A75-4C9A-B937-280B69E661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9755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DB3E3-35D1-4316-B51D-8906463298AD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9618F-5A75-4C9A-B937-280B69E661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8952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DB3E3-35D1-4316-B51D-8906463298AD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9618F-5A75-4C9A-B937-280B69E661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05011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CDB3E3-35D1-4316-B51D-8906463298AD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09618F-5A75-4C9A-B937-280B69E661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0085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664028" y="261257"/>
            <a:ext cx="7581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 smtClean="0"/>
              <a:t>Schnelle </a:t>
            </a:r>
            <a:r>
              <a:rPr lang="de-DE" sz="2800" dirty="0" err="1" smtClean="0"/>
              <a:t>Ramen</a:t>
            </a:r>
            <a:endParaRPr lang="de-DE" sz="2800" dirty="0"/>
          </a:p>
        </p:txBody>
      </p:sp>
      <p:sp>
        <p:nvSpPr>
          <p:cNvPr id="6" name="Rechteck 5"/>
          <p:cNvSpPr/>
          <p:nvPr/>
        </p:nvSpPr>
        <p:spPr>
          <a:xfrm>
            <a:off x="750941" y="1243752"/>
            <a:ext cx="1613626" cy="507818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de-DE" sz="14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Zutaten 2 Personen</a:t>
            </a:r>
          </a:p>
          <a:p>
            <a:endParaRPr lang="de-DE" sz="10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000" dirty="0" smtClean="0"/>
              <a:t>2l Wasser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000" dirty="0" smtClean="0"/>
              <a:t>12g </a:t>
            </a:r>
            <a:r>
              <a:rPr lang="de-DE" sz="1000" dirty="0" err="1" smtClean="0"/>
              <a:t>Dashi</a:t>
            </a:r>
            <a:r>
              <a:rPr lang="de-DE" sz="1000" dirty="0" smtClean="0"/>
              <a:t>-Pulver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000" dirty="0" smtClean="0"/>
              <a:t>1EL Zucker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000" dirty="0" smtClean="0"/>
              <a:t>1EL Essig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000" dirty="0" smtClean="0"/>
              <a:t>1 ½ EL Miso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000" dirty="0" smtClean="0"/>
              <a:t>1 Schuss Sojasauce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000" dirty="0" smtClean="0"/>
              <a:t>1 Schuss dunkle Sojasauce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000" dirty="0" err="1" smtClean="0"/>
              <a:t>Hoisin</a:t>
            </a:r>
            <a:endParaRPr lang="de-DE" sz="10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000" dirty="0" smtClean="0"/>
              <a:t>Räuchertofu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000" dirty="0" smtClean="0"/>
              <a:t>¼ - ½ Kopf Chinakohl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000" dirty="0" smtClean="0"/>
              <a:t>250g Champignons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000" dirty="0" smtClean="0"/>
              <a:t>3 Nester Mi Nudeln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000" dirty="0" smtClean="0"/>
              <a:t>4 Frühlingszwiebeln</a:t>
            </a:r>
            <a:endParaRPr lang="de-DE" sz="1000" dirty="0" smtClean="0"/>
          </a:p>
        </p:txBody>
      </p:sp>
      <p:sp>
        <p:nvSpPr>
          <p:cNvPr id="10" name="Rechteck 9"/>
          <p:cNvSpPr/>
          <p:nvPr/>
        </p:nvSpPr>
        <p:spPr>
          <a:xfrm>
            <a:off x="2830286" y="1243752"/>
            <a:ext cx="63175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Räuchertofu würfeln, dann mit einem Schuss dunkler Sojasauce und </a:t>
            </a:r>
            <a:r>
              <a:rPr lang="de-DE" sz="1000" dirty="0" err="1" smtClean="0"/>
              <a:t>Hoisinsauce</a:t>
            </a:r>
            <a:r>
              <a:rPr lang="de-DE" sz="1000" dirty="0" smtClean="0"/>
              <a:t> vermischen, bis der Tofu komplett mit Soße bedeckt ist. </a:t>
            </a:r>
            <a:r>
              <a:rPr lang="de-DE" sz="1000" dirty="0" smtClean="0"/>
              <a:t>Tofu bei Seite stellen.</a:t>
            </a:r>
            <a:endParaRPr lang="de-DE" sz="1000" dirty="0"/>
          </a:p>
        </p:txBody>
      </p:sp>
      <p:sp>
        <p:nvSpPr>
          <p:cNvPr id="11" name="Rechteck 10"/>
          <p:cNvSpPr/>
          <p:nvPr/>
        </p:nvSpPr>
        <p:spPr>
          <a:xfrm>
            <a:off x="2830286" y="1769938"/>
            <a:ext cx="607422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Champignons je nach Größe ganz lassen oder halbieren. </a:t>
            </a:r>
            <a:r>
              <a:rPr lang="de-DE" sz="1000" dirty="0" smtClean="0"/>
              <a:t>Chinakohl und Frühlingszwiebeln schneiden. </a:t>
            </a:r>
            <a:endParaRPr lang="de-DE" sz="1000" dirty="0"/>
          </a:p>
        </p:txBody>
      </p:sp>
      <p:sp>
        <p:nvSpPr>
          <p:cNvPr id="14" name="Rechteck 13"/>
          <p:cNvSpPr/>
          <p:nvPr/>
        </p:nvSpPr>
        <p:spPr>
          <a:xfrm>
            <a:off x="2834978" y="2196887"/>
            <a:ext cx="60695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Öl in einem Topf erhitzen. Champignons, Frühlingszwiebeln und den dicken Teil des Chinakohls anbraten. Mit Wasser, </a:t>
            </a:r>
            <a:r>
              <a:rPr lang="de-DE" sz="1000" dirty="0" err="1" smtClean="0"/>
              <a:t>Dashibrühe</a:t>
            </a:r>
            <a:r>
              <a:rPr lang="de-DE" sz="1000" dirty="0" smtClean="0"/>
              <a:t>, Zucker, Essig, Miso und Sojasauce aufgießen. Etwa 10 Minuten köcheln lassen.</a:t>
            </a:r>
            <a:endParaRPr lang="de-DE" sz="1000" dirty="0"/>
          </a:p>
        </p:txBody>
      </p:sp>
      <p:sp>
        <p:nvSpPr>
          <p:cNvPr id="19" name="Textfeld 18"/>
          <p:cNvSpPr txBox="1"/>
          <p:nvPr/>
        </p:nvSpPr>
        <p:spPr>
          <a:xfrm>
            <a:off x="2537922" y="1243752"/>
            <a:ext cx="239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chemeClr val="bg1">
                    <a:lumMod val="75000"/>
                  </a:schemeClr>
                </a:solidFill>
              </a:rPr>
              <a:t>1</a:t>
            </a:r>
            <a:endParaRPr lang="de-DE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0" name="Textfeld 19"/>
          <p:cNvSpPr txBox="1"/>
          <p:nvPr/>
        </p:nvSpPr>
        <p:spPr>
          <a:xfrm>
            <a:off x="2565351" y="1701479"/>
            <a:ext cx="239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chemeClr val="bg1">
                    <a:lumMod val="75000"/>
                  </a:schemeClr>
                </a:solidFill>
              </a:rPr>
              <a:t>2</a:t>
            </a:r>
            <a:endParaRPr lang="de-DE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1" name="Textfeld 20"/>
          <p:cNvSpPr txBox="1"/>
          <p:nvPr/>
        </p:nvSpPr>
        <p:spPr>
          <a:xfrm>
            <a:off x="2565351" y="2210856"/>
            <a:ext cx="239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chemeClr val="bg1">
                    <a:lumMod val="75000"/>
                  </a:schemeClr>
                </a:solidFill>
              </a:rPr>
              <a:t>3</a:t>
            </a:r>
            <a:endParaRPr lang="de-DE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664028" y="789214"/>
            <a:ext cx="7581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/>
              <a:t>Mit </a:t>
            </a:r>
            <a:r>
              <a:rPr lang="de-DE" sz="2000" dirty="0" smtClean="0"/>
              <a:t>Tofu, Champignons und Chinakohl</a:t>
            </a:r>
            <a:endParaRPr lang="de-DE" sz="2000" dirty="0"/>
          </a:p>
        </p:txBody>
      </p:sp>
      <p:sp>
        <p:nvSpPr>
          <p:cNvPr id="12" name="Rechteck 11"/>
          <p:cNvSpPr/>
          <p:nvPr/>
        </p:nvSpPr>
        <p:spPr>
          <a:xfrm>
            <a:off x="2834978" y="2777177"/>
            <a:ext cx="60695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Tofu für 7 Minuten in der Heißluftfritteuse garen.</a:t>
            </a:r>
            <a:endParaRPr lang="de-DE" sz="1000" dirty="0"/>
          </a:p>
        </p:txBody>
      </p:sp>
      <p:sp>
        <p:nvSpPr>
          <p:cNvPr id="13" name="Textfeld 12"/>
          <p:cNvSpPr txBox="1"/>
          <p:nvPr/>
        </p:nvSpPr>
        <p:spPr>
          <a:xfrm>
            <a:off x="2590800" y="2720233"/>
            <a:ext cx="239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chemeClr val="bg1">
                    <a:lumMod val="75000"/>
                  </a:schemeClr>
                </a:solidFill>
              </a:rPr>
              <a:t>4</a:t>
            </a:r>
            <a:endParaRPr lang="de-DE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5" name="Rechteck 14"/>
          <p:cNvSpPr/>
          <p:nvPr/>
        </p:nvSpPr>
        <p:spPr>
          <a:xfrm>
            <a:off x="2834978" y="3157245"/>
            <a:ext cx="60695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Nudeln und grünen Teil des Chinakohls zur Suppe geben und nach Packungsanweisung köcheln lassen.</a:t>
            </a:r>
            <a:endParaRPr lang="de-DE" sz="1000" dirty="0"/>
          </a:p>
        </p:txBody>
      </p:sp>
      <p:sp>
        <p:nvSpPr>
          <p:cNvPr id="17" name="Textfeld 16"/>
          <p:cNvSpPr txBox="1"/>
          <p:nvPr/>
        </p:nvSpPr>
        <p:spPr>
          <a:xfrm>
            <a:off x="2593484" y="3091177"/>
            <a:ext cx="239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chemeClr val="bg1">
                    <a:lumMod val="75000"/>
                  </a:schemeClr>
                </a:solidFill>
              </a:rPr>
              <a:t>5</a:t>
            </a:r>
            <a:endParaRPr lang="de-DE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0919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152</Words>
  <Application>Microsoft Office PowerPoint</Application>
  <PresentationFormat>A4-Papier (210 x 297 mm)</PresentationFormat>
  <Paragraphs>27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teresa</dc:creator>
  <cp:lastModifiedBy>teresa</cp:lastModifiedBy>
  <cp:revision>14</cp:revision>
  <dcterms:created xsi:type="dcterms:W3CDTF">2026-02-11T10:16:41Z</dcterms:created>
  <dcterms:modified xsi:type="dcterms:W3CDTF">2026-09-28T17:46:59Z</dcterms:modified>
</cp:coreProperties>
</file>