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B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9" autoAdjust="0"/>
    <p:restoredTop sz="94660"/>
  </p:normalViewPr>
  <p:slideViewPr>
    <p:cSldViewPr snapToGrid="0">
      <p:cViewPr>
        <p:scale>
          <a:sx n="100" d="100"/>
          <a:sy n="100" d="100"/>
        </p:scale>
        <p:origin x="495" y="-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1647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176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431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7870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2143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8412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6413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8775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9755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8952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5011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DB3E3-35D1-4316-B51D-8906463298AD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0085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664028" y="261257"/>
            <a:ext cx="758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/>
              <a:t>Bao </a:t>
            </a:r>
            <a:r>
              <a:rPr lang="de-DE" sz="2800" dirty="0" err="1" smtClean="0"/>
              <a:t>Buns</a:t>
            </a:r>
            <a:r>
              <a:rPr lang="de-DE" sz="2800" dirty="0" smtClean="0"/>
              <a:t> mit Champignons</a:t>
            </a:r>
            <a:endParaRPr lang="de-DE" sz="2800" dirty="0"/>
          </a:p>
        </p:txBody>
      </p:sp>
      <p:sp>
        <p:nvSpPr>
          <p:cNvPr id="5" name="Textfeld 4"/>
          <p:cNvSpPr txBox="1"/>
          <p:nvPr/>
        </p:nvSpPr>
        <p:spPr>
          <a:xfrm>
            <a:off x="664028" y="789214"/>
            <a:ext cx="7581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Mit Karotten, Gurken und </a:t>
            </a:r>
            <a:r>
              <a:rPr lang="de-DE" sz="2000" dirty="0" err="1" smtClean="0"/>
              <a:t>Edamame</a:t>
            </a:r>
            <a:endParaRPr lang="de-DE" sz="2000" dirty="0"/>
          </a:p>
        </p:txBody>
      </p:sp>
      <p:sp>
        <p:nvSpPr>
          <p:cNvPr id="6" name="Rechteck 5"/>
          <p:cNvSpPr/>
          <p:nvPr/>
        </p:nvSpPr>
        <p:spPr>
          <a:xfrm>
            <a:off x="750941" y="1243752"/>
            <a:ext cx="1613626" cy="50781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de-DE" sz="1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Zutaten 2 Personen</a:t>
            </a:r>
          </a:p>
          <a:p>
            <a:endParaRPr lang="de-DE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Fertige Bao </a:t>
            </a:r>
            <a:r>
              <a:rPr lang="de-DE" sz="1000" dirty="0" err="1" smtClean="0"/>
              <a:t>Buns</a:t>
            </a:r>
            <a:r>
              <a:rPr lang="de-DE" sz="1000" dirty="0" smtClean="0"/>
              <a:t> (TK)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err="1" smtClean="0"/>
              <a:t>Edamame</a:t>
            </a:r>
            <a:r>
              <a:rPr lang="de-DE" sz="1000" dirty="0" smtClean="0"/>
              <a:t> in Schale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Gurke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Röstzwiebeln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Mayonnaise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err="1" smtClean="0"/>
              <a:t>Tonkatsu</a:t>
            </a:r>
            <a:r>
              <a:rPr lang="de-DE" sz="1000" dirty="0" smtClean="0"/>
              <a:t> Soße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000" dirty="0"/>
          </a:p>
          <a:p>
            <a:r>
              <a:rPr lang="de-DE" sz="1000" dirty="0" smtClean="0"/>
              <a:t>Für die Karotten: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2 Karotten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50ml Wasser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50ml Branntweinessig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½ TL Salz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1 TL Zucker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000" dirty="0"/>
          </a:p>
          <a:p>
            <a:r>
              <a:rPr lang="de-DE" sz="1000" dirty="0" smtClean="0"/>
              <a:t>Für die Champignons: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400g Champignons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4 EL Sojasauce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1 EL Reisessig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1 EL Agavendicksaft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1 Knoblauchzehe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Chilipulver</a:t>
            </a:r>
            <a:r>
              <a:rPr lang="de-DE" sz="1000" dirty="0" smtClean="0"/>
              <a:t/>
            </a:r>
            <a:br>
              <a:rPr lang="de-DE" sz="1000" dirty="0" smtClean="0"/>
            </a:br>
            <a:endParaRPr lang="de-DE" sz="1000" dirty="0" smtClean="0"/>
          </a:p>
        </p:txBody>
      </p:sp>
      <p:sp>
        <p:nvSpPr>
          <p:cNvPr id="10" name="Rechteck 9"/>
          <p:cNvSpPr/>
          <p:nvPr/>
        </p:nvSpPr>
        <p:spPr>
          <a:xfrm>
            <a:off x="5907874" y="1243752"/>
            <a:ext cx="3240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Karotten schälen und in feine Stifte hobeln. Zutaten der Marinade (50ml Wasser, 50ml Essig, ½ TL Salz, 1 TL Zucker) in einen Topf geben und aufkochen. Karotten dazugeben und für 30 Sekunden köcheln lassen. Herd ausschalten und Karotten weiter marinieren lassen. </a:t>
            </a:r>
            <a:endParaRPr lang="de-DE" sz="1000" dirty="0"/>
          </a:p>
        </p:txBody>
      </p:sp>
      <p:sp>
        <p:nvSpPr>
          <p:cNvPr id="11" name="Rechteck 10"/>
          <p:cNvSpPr/>
          <p:nvPr/>
        </p:nvSpPr>
        <p:spPr>
          <a:xfrm>
            <a:off x="2602230" y="3183321"/>
            <a:ext cx="3240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Champignons in Scheiben schneiden.</a:t>
            </a:r>
          </a:p>
          <a:p>
            <a:r>
              <a:rPr lang="de-DE" sz="1000" dirty="0" smtClean="0"/>
              <a:t>Zutaten der Marinade (4EL Sojasauce, 1 EL Reisessig, 1 EL Agavendicksaft, 1 Knoblauchzehe, Chilipulver) vermischen und über die Champignons geben.</a:t>
            </a:r>
          </a:p>
          <a:p>
            <a:endParaRPr lang="de-DE" sz="1000" dirty="0"/>
          </a:p>
          <a:p>
            <a:r>
              <a:rPr lang="de-DE" sz="1000" dirty="0" smtClean="0"/>
              <a:t>Gurken in feine Stifte hobeln.</a:t>
            </a:r>
            <a:endParaRPr lang="de-DE" sz="1000" dirty="0"/>
          </a:p>
        </p:txBody>
      </p:sp>
      <p:sp>
        <p:nvSpPr>
          <p:cNvPr id="14" name="Rechteck 13"/>
          <p:cNvSpPr/>
          <p:nvPr/>
        </p:nvSpPr>
        <p:spPr>
          <a:xfrm>
            <a:off x="5907874" y="3183321"/>
            <a:ext cx="3240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/>
              <a:t>2</a:t>
            </a:r>
            <a:r>
              <a:rPr lang="de-DE" sz="1000" dirty="0" smtClean="0"/>
              <a:t> Töpfe mit Wasser für </a:t>
            </a:r>
            <a:r>
              <a:rPr lang="de-DE" sz="1000" dirty="0" err="1" smtClean="0"/>
              <a:t>Edamame</a:t>
            </a:r>
            <a:r>
              <a:rPr lang="de-DE" sz="1000" dirty="0" smtClean="0"/>
              <a:t> und Bao </a:t>
            </a:r>
            <a:r>
              <a:rPr lang="de-DE" sz="1000" dirty="0" err="1" smtClean="0"/>
              <a:t>Buns</a:t>
            </a:r>
            <a:r>
              <a:rPr lang="de-DE" sz="1000" dirty="0" smtClean="0"/>
              <a:t> aufsetzen.</a:t>
            </a:r>
          </a:p>
          <a:p>
            <a:r>
              <a:rPr lang="de-DE" sz="1000" dirty="0" err="1" smtClean="0"/>
              <a:t>Eadmame</a:t>
            </a:r>
            <a:r>
              <a:rPr lang="de-DE" sz="1000" dirty="0" smtClean="0"/>
              <a:t> in das kochende Wasser geben.</a:t>
            </a:r>
          </a:p>
          <a:p>
            <a:r>
              <a:rPr lang="de-DE" sz="1000" dirty="0" smtClean="0"/>
              <a:t>Bao </a:t>
            </a:r>
            <a:r>
              <a:rPr lang="de-DE" sz="1000" dirty="0" err="1" smtClean="0"/>
              <a:t>Buns</a:t>
            </a:r>
            <a:r>
              <a:rPr lang="de-DE" sz="1000" dirty="0" smtClean="0"/>
              <a:t> mit dem Dampfeinsatz in den Topf geben, mit Deckel dämpfen lassen.</a:t>
            </a:r>
          </a:p>
          <a:p>
            <a:r>
              <a:rPr lang="de-DE" sz="1000" dirty="0" smtClean="0"/>
              <a:t>Champignons mit Marinade heiß braten.</a:t>
            </a:r>
          </a:p>
          <a:p>
            <a:r>
              <a:rPr lang="de-DE" sz="1000" dirty="0" smtClean="0">
                <a:sym typeface="Wingdings" panose="05000000000000000000" pitchFamily="2" charset="2"/>
              </a:rPr>
              <a:t>  Dauer: gute 5 Minuten</a:t>
            </a:r>
            <a:endParaRPr lang="de-DE" sz="1000" dirty="0"/>
          </a:p>
        </p:txBody>
      </p:sp>
      <p:sp>
        <p:nvSpPr>
          <p:cNvPr id="15" name="Rechteck 14"/>
          <p:cNvSpPr/>
          <p:nvPr/>
        </p:nvSpPr>
        <p:spPr>
          <a:xfrm>
            <a:off x="2657662" y="4995718"/>
            <a:ext cx="3240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Bao </a:t>
            </a:r>
            <a:r>
              <a:rPr lang="de-DE" sz="1000" dirty="0" err="1" smtClean="0"/>
              <a:t>Buns</a:t>
            </a:r>
            <a:r>
              <a:rPr lang="de-DE" sz="1000" dirty="0" smtClean="0"/>
              <a:t> herausnehmen und mit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Champignons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Gurke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Karotte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Röstzwiebeln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err="1" smtClean="0"/>
              <a:t>Mayonaise</a:t>
            </a:r>
            <a:endParaRPr lang="de-DE" sz="10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err="1" smtClean="0"/>
              <a:t>Tonkatsu</a:t>
            </a:r>
            <a:r>
              <a:rPr lang="de-DE" sz="1000" dirty="0" smtClean="0"/>
              <a:t>  Soße füllen</a:t>
            </a:r>
            <a:endParaRPr lang="de-DE" sz="1000" dirty="0"/>
          </a:p>
        </p:txBody>
      </p:sp>
      <p:sp>
        <p:nvSpPr>
          <p:cNvPr id="18" name="Rechteck 17"/>
          <p:cNvSpPr/>
          <p:nvPr/>
        </p:nvSpPr>
        <p:spPr>
          <a:xfrm>
            <a:off x="5907874" y="4995718"/>
            <a:ext cx="3240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err="1" smtClean="0"/>
              <a:t>Edamame</a:t>
            </a:r>
            <a:r>
              <a:rPr lang="de-DE" sz="1000" dirty="0" smtClean="0"/>
              <a:t> abgießen </a:t>
            </a:r>
            <a:r>
              <a:rPr lang="de-DE" sz="1000" smtClean="0"/>
              <a:t>und salzen.</a:t>
            </a:r>
            <a:endParaRPr lang="de-DE" sz="1000" dirty="0"/>
          </a:p>
        </p:txBody>
      </p:sp>
      <p:sp>
        <p:nvSpPr>
          <p:cNvPr id="19" name="Textfeld 18"/>
          <p:cNvSpPr txBox="1"/>
          <p:nvPr/>
        </p:nvSpPr>
        <p:spPr>
          <a:xfrm>
            <a:off x="5736771" y="1199954"/>
            <a:ext cx="23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endParaRPr lang="de-D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2418179" y="3150909"/>
            <a:ext cx="23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2</a:t>
            </a:r>
            <a:endParaRPr lang="de-D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5736772" y="3183321"/>
            <a:ext cx="23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3</a:t>
            </a:r>
            <a:endParaRPr lang="de-D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2500646" y="4948915"/>
            <a:ext cx="23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4</a:t>
            </a:r>
            <a:endParaRPr lang="de-D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5736771" y="4948915"/>
            <a:ext cx="23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5</a:t>
            </a:r>
            <a:endParaRPr lang="de-DE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/>
          <a:srcRect t="20656" b="22760"/>
          <a:stretch/>
        </p:blipFill>
        <p:spPr>
          <a:xfrm>
            <a:off x="2657662" y="1199954"/>
            <a:ext cx="2492919" cy="188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91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217</Words>
  <Application>Microsoft Office PowerPoint</Application>
  <PresentationFormat>A4-Papier (210 x 297 mm)</PresentationFormat>
  <Paragraphs>48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teresa</dc:creator>
  <cp:lastModifiedBy>teresa</cp:lastModifiedBy>
  <cp:revision>9</cp:revision>
  <dcterms:created xsi:type="dcterms:W3CDTF">2026-02-11T10:16:41Z</dcterms:created>
  <dcterms:modified xsi:type="dcterms:W3CDTF">2026-02-23T17:42:03Z</dcterms:modified>
</cp:coreProperties>
</file>